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6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3B0-4ECB-46AA-AB36-B22A74277BF8}" type="datetimeFigureOut">
              <a:rPr lang="en-MY" smtClean="0"/>
              <a:t>29/8/2016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1561C-42A1-4943-B8AC-B9C84E13D89C}" type="slidenum">
              <a:rPr lang="en-MY" smtClean="0"/>
              <a:t>‹#›</a:t>
            </a:fld>
            <a:endParaRPr lang="en-MY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159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EC3B0-4ECB-46AA-AB36-B22A74277BF8}" type="datetimeFigureOut">
              <a:rPr lang="en-MY" smtClean="0"/>
              <a:t>29/8/2016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1561C-42A1-4943-B8AC-B9C84E13D89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4759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12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2016-08-25T00:21:26Z</dcterms:created>
  <dcterms:modified xsi:type="dcterms:W3CDTF">2016-08-29T07:19:48Z</dcterms:modified>
</cp:coreProperties>
</file>